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61615" y="376063"/>
            <a:ext cx="7197726" cy="1679107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 smtClean="0">
                <a:solidFill>
                  <a:srgbClr val="FF0000"/>
                </a:solidFill>
              </a:rPr>
              <a:t>DIVERSIDAD CLIMATICA DEL MUNDO Y DE MEXICO </a:t>
            </a:r>
            <a:endParaRPr lang="es-MX" sz="4400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9200" y="4054774"/>
            <a:ext cx="3931920" cy="1338413"/>
          </a:xfrm>
        </p:spPr>
        <p:txBody>
          <a:bodyPr>
            <a:noAutofit/>
          </a:bodyPr>
          <a:lstStyle/>
          <a:p>
            <a:pPr algn="l"/>
            <a:r>
              <a:rPr lang="es-MX" sz="2400" dirty="0" smtClean="0">
                <a:solidFill>
                  <a:srgbClr val="FFC000"/>
                </a:solidFill>
              </a:rPr>
              <a:t>Hecho  por : Ángel David</a:t>
            </a:r>
          </a:p>
          <a:p>
            <a:pPr algn="l"/>
            <a:r>
              <a:rPr lang="es-MX" sz="2400" dirty="0" smtClean="0">
                <a:solidFill>
                  <a:srgbClr val="FFC000"/>
                </a:solidFill>
              </a:rPr>
              <a:t>Materia : geografía </a:t>
            </a:r>
          </a:p>
          <a:p>
            <a:pPr algn="l"/>
            <a:r>
              <a:rPr lang="es-MX" sz="2400" dirty="0" smtClean="0">
                <a:solidFill>
                  <a:srgbClr val="FFC000"/>
                </a:solidFill>
              </a:rPr>
              <a:t>Grado y grupo : 1e</a:t>
            </a:r>
            <a:endParaRPr lang="es-MX" sz="2400" dirty="0">
              <a:solidFill>
                <a:srgbClr val="FFC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696" y="3295823"/>
            <a:ext cx="3808423" cy="28563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9485"/>
            <a:ext cx="3191256" cy="247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2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7" y="459571"/>
            <a:ext cx="10131425" cy="1456267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8578" y="2672419"/>
            <a:ext cx="5239511" cy="3088301"/>
          </a:xfrm>
        </p:spPr>
        <p:txBody>
          <a:bodyPr>
            <a:normAutofit/>
          </a:bodyPr>
          <a:lstStyle/>
          <a:p>
            <a:r>
              <a:rPr lang="es-MX" sz="2300" dirty="0" smtClean="0"/>
              <a:t>La diversidad climática del mundo es producto de las distintas formas en que se combinan los elementos y factores del clima . Los principales elementos del clima son la temperatura del aire la presión atmosférica el viento la precipitación y la humedad del aire </a:t>
            </a:r>
            <a:endParaRPr lang="es-MX" sz="23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318" y="3082290"/>
            <a:ext cx="3879411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9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8681" y="792481"/>
            <a:ext cx="10131425" cy="981456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Diversidad climática del mundo y de México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0996" y="2175595"/>
            <a:ext cx="9646794" cy="3292517"/>
          </a:xfrm>
        </p:spPr>
        <p:txBody>
          <a:bodyPr>
            <a:noAutofit/>
          </a:bodyPr>
          <a:lstStyle/>
          <a:p>
            <a:endParaRPr lang="es-MX" sz="2200" dirty="0" smtClean="0"/>
          </a:p>
          <a:p>
            <a:r>
              <a:rPr lang="es-MX" sz="2200" dirty="0" smtClean="0"/>
              <a:t>Lluvias </a:t>
            </a:r>
            <a:r>
              <a:rPr lang="es-MX" sz="2200" dirty="0"/>
              <a:t>de distintos tipos: </a:t>
            </a:r>
            <a:r>
              <a:rPr lang="es-MX" sz="2200" dirty="0" smtClean="0"/>
              <a:t> </a:t>
            </a:r>
            <a:r>
              <a:rPr lang="es-MX" sz="2200" dirty="0"/>
              <a:t>las que se precipitan, generalmente por las tardes, durante los meses calurosos del verano y parte del otoño. </a:t>
            </a:r>
            <a:r>
              <a:rPr lang="es-MX" sz="2200" dirty="0" smtClean="0"/>
              <a:t> </a:t>
            </a:r>
            <a:r>
              <a:rPr lang="es-MX" sz="2200" dirty="0"/>
              <a:t>las producidas en las zonas costeras por los vientos húmedos que llegan del mar y chocan con las </a:t>
            </a:r>
            <a:r>
              <a:rPr lang="es-MX" sz="2200" dirty="0" smtClean="0"/>
              <a:t>cordilleras, las </a:t>
            </a:r>
            <a:r>
              <a:rPr lang="es-MX" sz="2200" dirty="0"/>
              <a:t>que originan en invierno los vientos fríos que llegan del Norte d) y, en verano, los ciclones tropicales.</a:t>
            </a:r>
          </a:p>
        </p:txBody>
      </p:sp>
    </p:spTree>
    <p:extLst>
      <p:ext uri="{BB962C8B-B14F-4D97-AF65-F5344CB8AC3E}">
        <p14:creationId xmlns:p14="http://schemas.microsoft.com/office/powerpoint/2010/main" val="133818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climática del mundo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9959" y="3120719"/>
            <a:ext cx="4851395" cy="235085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08611" y="3395039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200" dirty="0"/>
              <a:t>Zona de convergencia intertropical.- La podemos llamar también zona ecuatorial porque se sitúa en las cercanías del ecuador. En esta zona el aire cálido y húmedo tiende a ascender, especialmente con la insolación del día. Al ir subiendo se enfría por lo que se forman grandes nubes que, prácticamente todos los días al atardecer, descargan lluvia. </a:t>
            </a:r>
          </a:p>
        </p:txBody>
      </p:sp>
    </p:spTree>
    <p:extLst>
      <p:ext uri="{BB962C8B-B14F-4D97-AF65-F5344CB8AC3E}">
        <p14:creationId xmlns:p14="http://schemas.microsoft.com/office/powerpoint/2010/main" val="17893886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45008"/>
            <a:ext cx="10131425" cy="1456267"/>
          </a:xfrm>
        </p:spPr>
        <p:txBody>
          <a:bodyPr/>
          <a:lstStyle/>
          <a:p>
            <a:pPr algn="ctr"/>
            <a:r>
              <a:rPr lang="es-MX" dirty="0" smtClean="0"/>
              <a:t>Climatica de México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9740" y="2523067"/>
            <a:ext cx="3853086" cy="259505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85800" y="2523067"/>
            <a:ext cx="52913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dirty="0"/>
              <a:t>En México el clima está determinado por varios factores, entre los que se encuentran la altitud sobre el nivel del mar, la latitud geográfica, las diversas condiciones atmosféricas y la distribución existente de tierra y agua. Por lo anterior, el país cuenta con una gran diversidad de climas, los cuales de manera muy general pueden clasificarse, según su temperatura, en cálido y </a:t>
            </a:r>
            <a:r>
              <a:rPr lang="es-MX" sz="2200" dirty="0" smtClean="0"/>
              <a:t>templado; y de acuerdo con la humedad existente en el medio, en: húmedo, subhúmedo y muy seco.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265723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461</TotalTime>
  <Words>301</Words>
  <Application>Microsoft Office PowerPoint</Application>
  <PresentationFormat>Personalizado</PresentationFormat>
  <Paragraphs>12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Celestial</vt:lpstr>
      <vt:lpstr>DIVERSIDAD CLIMATICA DEL MUNDO Y DE MEXICO </vt:lpstr>
      <vt:lpstr>Presentación de PowerPoint</vt:lpstr>
      <vt:lpstr>Diversidad climática del mundo y de México</vt:lpstr>
      <vt:lpstr>climática del mundo</vt:lpstr>
      <vt:lpstr>Climatica de México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DIVERSIDAD CLIMATICA DEL MUNDO Y DE MEXICO</dc:title>
  <dc:creator>USUARIO</dc:creator>
  <cp:lastModifiedBy>sony</cp:lastModifiedBy>
  <cp:revision>19</cp:revision>
  <dcterms:created xsi:type="dcterms:W3CDTF">2015-10-30T18:13:38Z</dcterms:created>
  <dcterms:modified xsi:type="dcterms:W3CDTF">2015-11-12T15:28:01Z</dcterms:modified>
</cp:coreProperties>
</file>